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 descr="http://www.geo.fr/var/geo/storage/images/media/images/rubrique-environnement/la-france-nature/geo374-provence/portraits-france-nature-provence/noyer-dans-un-champ-de-lavande-en-provence/658639-1-fre-FR/noyer-dans-un-champ-de-lavande-en-provence_620x465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6807198" cy="510540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Rectangl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4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3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8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9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4" name="Rectangl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3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Rectangl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89837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24000" y="0"/>
            <a:ext cx="7620000" cy="4648200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1029" name="Rectangle 2"/>
          <p:cNvSpPr>
            <a:spLocks noGrp="1"/>
          </p:cNvSpPr>
          <p:nvPr>
            <p:ph type="ftr" sz="quarter" idx="3"/>
          </p:nvPr>
        </p:nvSpPr>
        <p:spPr bwMode="auto">
          <a:xfrm>
            <a:off x="609600" y="6248400"/>
            <a:ext cx="54213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  <a:latin typeface="Tw Cen MT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8001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12573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7145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21717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defTabSz="-13873163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1" fontAlgn="base" hangingPunct="1">
        <a:spcBef>
          <a:spcPts val="400"/>
        </a:spcBef>
        <a:spcAft>
          <a:spcPct val="0"/>
        </a:spcAft>
        <a:buClr>
          <a:srgbClr val="B7785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1" fontAlgn="base" hangingPunct="1">
        <a:spcBef>
          <a:spcPts val="400"/>
        </a:spcBef>
        <a:spcAft>
          <a:spcPct val="0"/>
        </a:spcAft>
        <a:buClr>
          <a:srgbClr val="776A5B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648200"/>
            <a:ext cx="6477000" cy="1219200"/>
          </a:xfrm>
        </p:spPr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toi</a:t>
            </a:r>
            <a:r>
              <a:rPr lang="en-US" dirty="0" smtClean="0"/>
              <a:t>! – Level 2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Unité</a:t>
            </a:r>
            <a:r>
              <a:rPr lang="en-US" dirty="0" smtClean="0"/>
              <a:t> 3 – </a:t>
            </a:r>
            <a:r>
              <a:rPr lang="en-US" dirty="0" err="1" smtClean="0"/>
              <a:t>Voyageons</a:t>
            </a:r>
            <a:r>
              <a:rPr lang="en-US" dirty="0" smtClean="0"/>
              <a:t> en </a:t>
            </a:r>
            <a:r>
              <a:rPr lang="en-US" smtClean="0"/>
              <a:t>Provence!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4677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539581" y="285974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</a:t>
            </a:r>
            <a:endParaRPr lang="fr-FR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43200" y="286294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38514" y="371565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</a:t>
            </a:r>
            <a:endParaRPr lang="fr-FR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2133" y="371885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38514" y="454995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</a:t>
            </a:r>
            <a:endParaRPr lang="fr-FR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742133" y="455315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38514" y="5417179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742133" y="542038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730581" y="285974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</a:t>
            </a:r>
            <a:endParaRPr lang="fr-FR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934200" y="286294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729514" y="371565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</a:t>
            </a:r>
            <a:endParaRPr lang="fr-FR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933133" y="371885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729514" y="454995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</a:t>
            </a:r>
            <a:endParaRPr lang="fr-FR" sz="2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933133" y="455315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729514" y="5417179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933133" y="542038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00200"/>
            <a:ext cx="899626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452496" y="2975853"/>
            <a:ext cx="1443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</a:t>
            </a:r>
            <a:endParaRPr lang="fr-FR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71800" y="2993568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451430" y="386079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55049" y="386399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51430" y="475314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</a:t>
            </a:r>
            <a:endParaRPr lang="fr-FR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55049" y="4756348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893870" y="2971800"/>
            <a:ext cx="1443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</a:t>
            </a:r>
            <a:endParaRPr lang="fr-FR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543800" y="2989515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892804" y="3856743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154479" y="3859944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892804" y="4749094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</a:t>
            </a:r>
            <a:endParaRPr lang="fr-FR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154479" y="4752295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0"/>
            <a:ext cx="913929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267718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 allée</a:t>
            </a:r>
            <a:endParaRPr lang="fr-FR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76600" y="3315808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 allés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133600" y="397258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 allés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0411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2071914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 allés</a:t>
            </a:r>
            <a:endParaRPr lang="fr-FR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33528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 allée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86086" y="3991428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 allée</a:t>
            </a:r>
            <a:endParaRPr lang="fr-FR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10086" y="5238952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 allés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98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1399924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 allés</a:t>
            </a:r>
            <a:endParaRPr lang="fr-FR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37772" y="3305628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 allées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28600" y="45720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 allée</a:t>
            </a:r>
            <a:endParaRPr lang="fr-FR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1816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 allée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onnaie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Median">
      <a:maj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nnaie">
    <a:dk1>
      <a:sysClr val="windowText" lastClr="000000"/>
    </a:dk1>
    <a:lt1>
      <a:sysClr val="window" lastClr="FFFFFF"/>
    </a:lt1>
    <a:dk2>
      <a:srgbClr val="4A606E"/>
    </a:dk2>
    <a:lt2>
      <a:srgbClr val="D1E1E3"/>
    </a:lt2>
    <a:accent1>
      <a:srgbClr val="79B5B0"/>
    </a:accent1>
    <a:accent2>
      <a:srgbClr val="B4BC4C"/>
    </a:accent2>
    <a:accent3>
      <a:srgbClr val="B77851"/>
    </a:accent3>
    <a:accent4>
      <a:srgbClr val="776A5B"/>
    </a:accent4>
    <a:accent5>
      <a:srgbClr val="B6AD76"/>
    </a:accent5>
    <a:accent6>
      <a:srgbClr val="95AEB1"/>
    </a:accent6>
    <a:hlink>
      <a:srgbClr val="3ECCED"/>
    </a:hlink>
    <a:folHlink>
      <a:srgbClr val="2C6C9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TW_VillandryCastle</Template>
  <TotalTime>128</TotalTime>
  <Words>94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Médian</vt:lpstr>
      <vt:lpstr>C’est à toi! – Level 2</vt:lpstr>
      <vt:lpstr>Je suis allé en Provence!</vt:lpstr>
      <vt:lpstr>Je suis allé en Provence!</vt:lpstr>
      <vt:lpstr>Je suis allé en Provence!</vt:lpstr>
      <vt:lpstr>Je suis allé en Provence!</vt:lpstr>
      <vt:lpstr>Je suis allé en Provence!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– Level 2</dc:title>
  <dc:creator/>
  <cp:lastModifiedBy>vgrebert</cp:lastModifiedBy>
  <cp:revision>18</cp:revision>
  <dcterms:created xsi:type="dcterms:W3CDTF">2006-08-16T00:00:00Z</dcterms:created>
  <dcterms:modified xsi:type="dcterms:W3CDTF">2011-12-15T15:02:52Z</dcterms:modified>
</cp:coreProperties>
</file>